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311" r:id="rId4"/>
    <p:sldId id="329" r:id="rId5"/>
    <p:sldId id="319" r:id="rId6"/>
    <p:sldId id="330" r:id="rId7"/>
    <p:sldId id="331" r:id="rId8"/>
    <p:sldId id="332" r:id="rId9"/>
    <p:sldId id="333" r:id="rId10"/>
    <p:sldId id="334" r:id="rId11"/>
    <p:sldId id="312" r:id="rId12"/>
    <p:sldId id="322" r:id="rId13"/>
    <p:sldId id="335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4528" autoAdjust="0"/>
  </p:normalViewPr>
  <p:slideViewPr>
    <p:cSldViewPr snapToGrid="0">
      <p:cViewPr varScale="1">
        <p:scale>
          <a:sx n="54" d="100"/>
          <a:sy n="54" d="100"/>
        </p:scale>
        <p:origin x="1670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00CA2-33E9-4DBA-B569-9DA561FAD92E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BE8C1-16AE-4335-8EE1-7E650787E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876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Навигация в мобильных приложениях — это способ переключения между экранами. В </a:t>
            </a:r>
            <a:r>
              <a:rPr lang="ru-RU" dirty="0" err="1" smtClean="0"/>
              <a:t>React</a:t>
            </a:r>
            <a:r>
              <a:rPr lang="ru-RU" dirty="0" smtClean="0"/>
              <a:t> </a:t>
            </a:r>
            <a:r>
              <a:rPr lang="ru-RU" dirty="0" err="1" smtClean="0"/>
              <a:t>Native</a:t>
            </a:r>
            <a:r>
              <a:rPr lang="ru-RU" dirty="0" smtClean="0"/>
              <a:t> используется библиотека </a:t>
            </a:r>
            <a:r>
              <a:rPr lang="ru-RU" dirty="0" err="1" smtClean="0"/>
              <a:t>react-navigation</a:t>
            </a:r>
            <a:r>
              <a:rPr lang="ru-RU" dirty="0" smtClean="0"/>
              <a:t>, которая предоставляет несколько видов навигации: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r>
              <a:rPr lang="ru-RU" b="1" dirty="0" err="1" smtClean="0"/>
              <a:t>Stack</a:t>
            </a:r>
            <a:r>
              <a:rPr lang="ru-RU" b="1" dirty="0" smtClean="0"/>
              <a:t> </a:t>
            </a:r>
            <a:r>
              <a:rPr lang="ru-RU" b="1" dirty="0" err="1" smtClean="0"/>
              <a:t>Navigation</a:t>
            </a:r>
            <a:r>
              <a:rPr lang="ru-RU" dirty="0" smtClean="0"/>
              <a:t> (стековая) - экраны отображаются в виде стека, можно вернуться назад.</a:t>
            </a:r>
          </a:p>
          <a:p>
            <a:r>
              <a:rPr lang="ru-RU" b="1" dirty="0" err="1" smtClean="0"/>
              <a:t>Tab</a:t>
            </a:r>
            <a:r>
              <a:rPr lang="ru-RU" b="1" dirty="0" smtClean="0"/>
              <a:t> </a:t>
            </a:r>
            <a:r>
              <a:rPr lang="ru-RU" b="1" dirty="0" err="1" smtClean="0"/>
              <a:t>Navigation</a:t>
            </a:r>
            <a:r>
              <a:rPr lang="ru-RU" dirty="0" smtClean="0"/>
              <a:t> (вкладки) - нижнее или верхнее меню с переключением между экранами.</a:t>
            </a:r>
          </a:p>
          <a:p>
            <a:r>
              <a:rPr lang="ru-RU" b="1" dirty="0" err="1" smtClean="0"/>
              <a:t>Drawer</a:t>
            </a:r>
            <a:r>
              <a:rPr lang="ru-RU" b="1" dirty="0" smtClean="0"/>
              <a:t> </a:t>
            </a:r>
            <a:r>
              <a:rPr lang="ru-RU" b="1" dirty="0" err="1" smtClean="0"/>
              <a:t>Navigation</a:t>
            </a:r>
            <a:r>
              <a:rPr lang="ru-RU" dirty="0" smtClean="0"/>
              <a:t> (боковое меню) - скрытое меню, которое можно вызвать </a:t>
            </a:r>
            <a:r>
              <a:rPr lang="ru-RU" dirty="0" err="1" smtClean="0"/>
              <a:t>свайпом</a:t>
            </a:r>
            <a:r>
              <a:rPr lang="ru-RU" dirty="0" smtClean="0"/>
              <a:t> или кнопкой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Каждый тип навигации решает определенные задачи, и в приложении можно комбинировать несколько видов навигации.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660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Для навигации в </a:t>
            </a:r>
            <a:r>
              <a:rPr lang="ru-RU" dirty="0" err="1" smtClean="0"/>
              <a:t>React</a:t>
            </a:r>
            <a:r>
              <a:rPr lang="ru-RU" dirty="0" smtClean="0"/>
              <a:t> </a:t>
            </a:r>
            <a:r>
              <a:rPr lang="ru-RU" dirty="0" err="1" smtClean="0"/>
              <a:t>Native</a:t>
            </a:r>
            <a:r>
              <a:rPr lang="ru-RU" dirty="0" smtClean="0"/>
              <a:t> используется библиотека </a:t>
            </a:r>
            <a:r>
              <a:rPr lang="ru-RU" dirty="0" err="1" smtClean="0"/>
              <a:t>react-navigation</a:t>
            </a:r>
            <a:r>
              <a:rPr lang="ru-RU" dirty="0" smtClean="0"/>
              <a:t>. Она состоит из нескольких пакетов: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518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Перед началом работы необходимо установить библиотеку навигации и её зависимости.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514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Все навигаторы должны быть обернуты в </a:t>
            </a:r>
            <a:r>
              <a:rPr lang="ru-RU" dirty="0" err="1" smtClean="0"/>
              <a:t>NavigationContainer</a:t>
            </a:r>
            <a:r>
              <a:rPr lang="ru-RU" dirty="0" smtClean="0"/>
              <a:t>. Это корневой компонент, который управляет состоянием навигации.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7153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err="1" smtClean="0"/>
              <a:t>Stack</a:t>
            </a:r>
            <a:r>
              <a:rPr lang="ru-RU" dirty="0" smtClean="0"/>
              <a:t> </a:t>
            </a:r>
            <a:r>
              <a:rPr lang="ru-RU" dirty="0" err="1" smtClean="0"/>
              <a:t>Navigation</a:t>
            </a:r>
            <a:r>
              <a:rPr lang="ru-RU" dirty="0" smtClean="0"/>
              <a:t> — это стековая навигация, где каждый новый экран помещается поверх предыдущего. Пользователь может вернуться назад.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704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err="1" smtClean="0"/>
              <a:t>Tab</a:t>
            </a:r>
            <a:r>
              <a:rPr lang="ru-RU" dirty="0" smtClean="0"/>
              <a:t> </a:t>
            </a:r>
            <a:r>
              <a:rPr lang="ru-RU" dirty="0" err="1" smtClean="0"/>
              <a:t>Navigation</a:t>
            </a:r>
            <a:r>
              <a:rPr lang="ru-RU" dirty="0" smtClean="0"/>
              <a:t> — это навигация через вкладки, обычно расположенные внизу экрана.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6961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err="1" smtClean="0"/>
              <a:t>Drawer</a:t>
            </a:r>
            <a:r>
              <a:rPr lang="ru-RU" dirty="0" smtClean="0"/>
              <a:t> </a:t>
            </a:r>
            <a:r>
              <a:rPr lang="ru-RU" dirty="0" err="1" smtClean="0"/>
              <a:t>Navigation</a:t>
            </a:r>
            <a:r>
              <a:rPr lang="ru-RU" dirty="0" smtClean="0"/>
              <a:t> — это боковое меню, которое можно вызвать </a:t>
            </a:r>
            <a:r>
              <a:rPr lang="ru-RU" dirty="0" err="1" smtClean="0"/>
              <a:t>свайпом</a:t>
            </a:r>
            <a:r>
              <a:rPr lang="ru-RU" dirty="0" smtClean="0"/>
              <a:t> или кнопкой.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7121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Часто в приложении используются несколько типов навигации одновременно.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749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993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15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93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40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78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21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6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682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1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3F46A7E-FBA8-4B9F-992F-4D808DCC3D20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0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32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3F46A7E-FBA8-4B9F-992F-4D808DCC3D20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00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Мобильные  технологии: </a:t>
            </a:r>
            <a:br>
              <a:rPr lang="ru-RU" dirty="0" smtClean="0"/>
            </a:br>
            <a:r>
              <a:rPr lang="ru-RU" sz="3600" dirty="0"/>
              <a:t>Навигация внутри проекта в </a:t>
            </a:r>
            <a:r>
              <a:rPr lang="ru-RU" sz="3600" dirty="0" err="1"/>
              <a:t>React</a:t>
            </a:r>
            <a:r>
              <a:rPr lang="ru-RU" sz="3600" dirty="0"/>
              <a:t> </a:t>
            </a:r>
            <a:r>
              <a:rPr lang="ru-RU" sz="3600" dirty="0" err="1"/>
              <a:t>Native</a:t>
            </a:r>
            <a:r>
              <a:rPr lang="ru-RU" sz="3600" dirty="0"/>
              <a:t>.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Бектемесов</a:t>
            </a:r>
            <a:r>
              <a:rPr lang="ru-RU" dirty="0" smtClean="0"/>
              <a:t> Жоламан </a:t>
            </a:r>
            <a:r>
              <a:rPr lang="ru-RU" dirty="0" err="1" smtClean="0"/>
              <a:t>Ма</a:t>
            </a:r>
            <a:r>
              <a:rPr lang="kk-KZ" dirty="0" smtClean="0"/>
              <a:t>қтағалиұлы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943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Drawer Navigation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Создание </a:t>
            </a:r>
            <a:r>
              <a:rPr lang="en-US" sz="2400" b="1" dirty="0"/>
              <a:t>Drawer Navigation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97280" y="2251257"/>
            <a:ext cx="10058400" cy="45243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{ </a:t>
            </a:r>
            <a:r>
              <a:rPr lang="en-US" dirty="0" err="1"/>
              <a:t>createDrawerNavigator</a:t>
            </a:r>
            <a:r>
              <a:rPr lang="en-US" dirty="0"/>
              <a:t> } from '@react-navigation/drawer</a:t>
            </a:r>
            <a:r>
              <a:rPr lang="en-US" dirty="0" smtClean="0"/>
              <a:t>';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import </a:t>
            </a:r>
            <a:r>
              <a:rPr lang="en-US" dirty="0" err="1"/>
              <a:t>HomeScreen</a:t>
            </a:r>
            <a:r>
              <a:rPr lang="en-US" dirty="0"/>
              <a:t> from './screens/</a:t>
            </a:r>
            <a:r>
              <a:rPr lang="en-US" dirty="0" err="1"/>
              <a:t>HomeScreen</a:t>
            </a:r>
            <a:r>
              <a:rPr lang="en-US" dirty="0" smtClean="0"/>
              <a:t>';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import </a:t>
            </a:r>
            <a:r>
              <a:rPr lang="en-US" dirty="0" err="1"/>
              <a:t>SettingsScreen</a:t>
            </a:r>
            <a:r>
              <a:rPr lang="en-US" dirty="0"/>
              <a:t> from './screens/</a:t>
            </a:r>
            <a:r>
              <a:rPr lang="en-US" dirty="0" err="1"/>
              <a:t>SettingsScreen</a:t>
            </a:r>
            <a:r>
              <a:rPr lang="en-US" dirty="0" smtClean="0"/>
              <a:t>';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/>
              <a:t>Drawer = </a:t>
            </a:r>
            <a:r>
              <a:rPr lang="en-US" dirty="0" err="1"/>
              <a:t>createDrawerNavigator</a:t>
            </a:r>
            <a:r>
              <a:rPr lang="en-US" dirty="0" smtClean="0"/>
              <a:t>();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export </a:t>
            </a:r>
            <a:r>
              <a:rPr lang="en-US" dirty="0"/>
              <a:t>default function App() {  </a:t>
            </a:r>
            <a:endParaRPr lang="en-US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</a:t>
            </a:r>
            <a:r>
              <a:rPr lang="en-US" dirty="0" smtClean="0"/>
              <a:t>   return </a:t>
            </a:r>
            <a:r>
              <a:rPr lang="en-US" dirty="0"/>
              <a:t>(    </a:t>
            </a:r>
            <a:r>
              <a:rPr lang="en-US" dirty="0" smtClean="0"/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</a:t>
            </a:r>
            <a:r>
              <a:rPr lang="en-US" dirty="0" smtClean="0"/>
              <a:t>       &lt;</a:t>
            </a:r>
            <a:r>
              <a:rPr lang="en-US" dirty="0" err="1"/>
              <a:t>NavigationContainer</a:t>
            </a:r>
            <a:r>
              <a:rPr lang="en-US" dirty="0"/>
              <a:t>&gt;      </a:t>
            </a:r>
            <a:endParaRPr lang="en-US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</a:t>
            </a:r>
            <a:r>
              <a:rPr lang="en-US" dirty="0" smtClean="0"/>
              <a:t>             &lt;</a:t>
            </a:r>
            <a:r>
              <a:rPr lang="en-US" dirty="0" err="1"/>
              <a:t>Drawer.Navigator</a:t>
            </a:r>
            <a:r>
              <a:rPr lang="en-US" dirty="0"/>
              <a:t>&gt;        </a:t>
            </a:r>
            <a:endParaRPr lang="en-US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	</a:t>
            </a:r>
            <a:r>
              <a:rPr lang="en-US" dirty="0" smtClean="0"/>
              <a:t>&lt;</a:t>
            </a:r>
            <a:r>
              <a:rPr lang="en-US" dirty="0" err="1"/>
              <a:t>Drawer.Screen</a:t>
            </a:r>
            <a:r>
              <a:rPr lang="en-US" dirty="0"/>
              <a:t> name="Home" component={</a:t>
            </a:r>
            <a:r>
              <a:rPr lang="en-US" dirty="0" err="1"/>
              <a:t>HomeScreen</a:t>
            </a:r>
            <a:r>
              <a:rPr lang="en-US" dirty="0"/>
              <a:t>} /&gt;        </a:t>
            </a:r>
            <a:endParaRPr lang="en-US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	</a:t>
            </a:r>
            <a:r>
              <a:rPr lang="en-US" dirty="0" smtClean="0"/>
              <a:t>&lt;</a:t>
            </a:r>
            <a:r>
              <a:rPr lang="en-US" dirty="0" err="1"/>
              <a:t>Drawer.Screen</a:t>
            </a:r>
            <a:r>
              <a:rPr lang="en-US" dirty="0"/>
              <a:t> name="Settings" component={</a:t>
            </a:r>
            <a:r>
              <a:rPr lang="en-US" dirty="0" err="1"/>
              <a:t>SettingsScreen</a:t>
            </a:r>
            <a:r>
              <a:rPr lang="en-US" dirty="0"/>
              <a:t>} /&gt;      </a:t>
            </a:r>
            <a:endParaRPr lang="en-US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</a:t>
            </a:r>
            <a:r>
              <a:rPr lang="en-US" dirty="0" smtClean="0"/>
              <a:t>             &lt;/</a:t>
            </a:r>
            <a:r>
              <a:rPr lang="en-US" dirty="0" err="1"/>
              <a:t>Drawer.Navigator</a:t>
            </a:r>
            <a:r>
              <a:rPr lang="en-US" dirty="0"/>
              <a:t>&gt;    </a:t>
            </a:r>
            <a:endParaRPr lang="en-US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</a:t>
            </a:r>
            <a:r>
              <a:rPr lang="en-US" dirty="0" smtClean="0"/>
              <a:t>       &lt;/</a:t>
            </a:r>
            <a:r>
              <a:rPr lang="en-US" dirty="0" err="1"/>
              <a:t>NavigationContainer</a:t>
            </a:r>
            <a:r>
              <a:rPr lang="en-US" dirty="0"/>
              <a:t>&gt;  </a:t>
            </a:r>
            <a:endParaRPr lang="en-US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	</a:t>
            </a:r>
            <a:r>
              <a:rPr lang="en-US" dirty="0" smtClean="0"/>
              <a:t>);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}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92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Комбинированная навигация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Вложенный </a:t>
            </a:r>
            <a:r>
              <a:rPr lang="en-US" sz="2400" b="1" dirty="0"/>
              <a:t>Stack </a:t>
            </a:r>
            <a:r>
              <a:rPr lang="ru-RU" sz="2400" b="1" dirty="0"/>
              <a:t>в </a:t>
            </a:r>
            <a:r>
              <a:rPr lang="en-US" sz="2400" b="1" dirty="0"/>
              <a:t>Tabs</a:t>
            </a:r>
          </a:p>
          <a:p>
            <a:endParaRPr lang="ru-RU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3062" y="2610683"/>
            <a:ext cx="5790538" cy="39703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latin typeface="Arial" panose="020B0604020202020204" pitchFamily="34" charset="0"/>
              </a:rPr>
              <a:t>const</a:t>
            </a:r>
            <a:r>
              <a:rPr lang="en-US" dirty="0">
                <a:latin typeface="Arial" panose="020B0604020202020204" pitchFamily="34" charset="0"/>
              </a:rPr>
              <a:t> Stack = </a:t>
            </a:r>
            <a:r>
              <a:rPr lang="en-US" dirty="0" err="1">
                <a:latin typeface="Arial" panose="020B0604020202020204" pitchFamily="34" charset="0"/>
              </a:rPr>
              <a:t>createNativeStackNavigator</a:t>
            </a:r>
            <a:r>
              <a:rPr lang="en-US" dirty="0" smtClean="0">
                <a:latin typeface="Arial" panose="020B0604020202020204" pitchFamily="34" charset="0"/>
              </a:rPr>
              <a:t>();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>
                <a:latin typeface="Arial" panose="020B0604020202020204" pitchFamily="34" charset="0"/>
              </a:rPr>
              <a:t>const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Tab = </a:t>
            </a:r>
            <a:r>
              <a:rPr lang="en-US" dirty="0" err="1">
                <a:latin typeface="Arial" panose="020B0604020202020204" pitchFamily="34" charset="0"/>
              </a:rPr>
              <a:t>createBottomTabNavigator</a:t>
            </a:r>
            <a:r>
              <a:rPr lang="en-US" dirty="0" smtClean="0">
                <a:latin typeface="Arial" panose="020B0604020202020204" pitchFamily="34" charset="0"/>
              </a:rPr>
              <a:t>();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function </a:t>
            </a:r>
            <a:r>
              <a:rPr lang="en-US" dirty="0" err="1">
                <a:latin typeface="Arial" panose="020B0604020202020204" pitchFamily="34" charset="0"/>
              </a:rPr>
              <a:t>HomeStack</a:t>
            </a:r>
            <a:r>
              <a:rPr lang="en-US" dirty="0">
                <a:latin typeface="Arial" panose="020B0604020202020204" pitchFamily="34" charset="0"/>
              </a:rPr>
              <a:t>() {  </a:t>
            </a:r>
            <a:endParaRPr lang="en-US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</a:rPr>
              <a:t>  return </a:t>
            </a:r>
            <a:r>
              <a:rPr lang="en-US" dirty="0">
                <a:latin typeface="Arial" panose="020B0604020202020204" pitchFamily="34" charset="0"/>
              </a:rPr>
              <a:t>(    </a:t>
            </a:r>
            <a:endParaRPr lang="en-US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</a:rPr>
              <a:t>     &lt;</a:t>
            </a:r>
            <a:r>
              <a:rPr lang="en-US" dirty="0" err="1">
                <a:latin typeface="Arial" panose="020B0604020202020204" pitchFamily="34" charset="0"/>
              </a:rPr>
              <a:t>Stack.Navigator</a:t>
            </a:r>
            <a:r>
              <a:rPr lang="en-US" dirty="0">
                <a:latin typeface="Arial" panose="020B0604020202020204" pitchFamily="34" charset="0"/>
              </a:rPr>
              <a:t>&gt;      </a:t>
            </a:r>
            <a:endParaRPr lang="en-US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	&lt;</a:t>
            </a:r>
            <a:r>
              <a:rPr lang="en-US" dirty="0" err="1">
                <a:latin typeface="Arial" panose="020B0604020202020204" pitchFamily="34" charset="0"/>
              </a:rPr>
              <a:t>Stack.Screen</a:t>
            </a:r>
            <a:r>
              <a:rPr lang="en-US" dirty="0">
                <a:latin typeface="Arial" panose="020B0604020202020204" pitchFamily="34" charset="0"/>
              </a:rPr>
              <a:t> name="</a:t>
            </a:r>
            <a:r>
              <a:rPr lang="en-US" dirty="0" err="1">
                <a:latin typeface="Arial" panose="020B0604020202020204" pitchFamily="34" charset="0"/>
              </a:rPr>
              <a:t>HomeMain</a:t>
            </a:r>
            <a:r>
              <a:rPr lang="en-US" dirty="0">
                <a:latin typeface="Arial" panose="020B0604020202020204" pitchFamily="34" charset="0"/>
              </a:rPr>
              <a:t>" component={</a:t>
            </a:r>
            <a:r>
              <a:rPr lang="en-US" dirty="0" err="1">
                <a:latin typeface="Arial" panose="020B0604020202020204" pitchFamily="34" charset="0"/>
              </a:rPr>
              <a:t>HomeScreen</a:t>
            </a:r>
            <a:r>
              <a:rPr lang="en-US" dirty="0">
                <a:latin typeface="Arial" panose="020B0604020202020204" pitchFamily="34" charset="0"/>
              </a:rPr>
              <a:t>} /&gt;      </a:t>
            </a:r>
            <a:endParaRPr lang="en-US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	&lt;</a:t>
            </a:r>
            <a:r>
              <a:rPr lang="en-US" dirty="0" err="1">
                <a:latin typeface="Arial" panose="020B0604020202020204" pitchFamily="34" charset="0"/>
              </a:rPr>
              <a:t>Stack.Screen</a:t>
            </a:r>
            <a:r>
              <a:rPr lang="en-US" dirty="0">
                <a:latin typeface="Arial" panose="020B0604020202020204" pitchFamily="34" charset="0"/>
              </a:rPr>
              <a:t> name="Details" component={</a:t>
            </a:r>
            <a:r>
              <a:rPr lang="en-US" dirty="0" err="1">
                <a:latin typeface="Arial" panose="020B0604020202020204" pitchFamily="34" charset="0"/>
              </a:rPr>
              <a:t>DetailsScreen</a:t>
            </a:r>
            <a:r>
              <a:rPr lang="en-US" dirty="0">
                <a:latin typeface="Arial" panose="020B0604020202020204" pitchFamily="34" charset="0"/>
              </a:rPr>
              <a:t>} /&gt;    </a:t>
            </a:r>
            <a:endParaRPr lang="en-US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      &lt;/</a:t>
            </a:r>
            <a:r>
              <a:rPr lang="en-US" dirty="0" err="1">
                <a:latin typeface="Arial" panose="020B0604020202020204" pitchFamily="34" charset="0"/>
              </a:rPr>
              <a:t>Stack.Navigator</a:t>
            </a:r>
            <a:r>
              <a:rPr lang="en-US" dirty="0">
                <a:latin typeface="Arial" panose="020B0604020202020204" pitchFamily="34" charset="0"/>
              </a:rPr>
              <a:t>&gt;  </a:t>
            </a:r>
            <a:endParaRPr lang="en-US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);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}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44532" y="3037421"/>
            <a:ext cx="5532120" cy="36933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export </a:t>
            </a:r>
            <a:r>
              <a:rPr lang="en-US" dirty="0">
                <a:latin typeface="Arial" panose="020B0604020202020204" pitchFamily="34" charset="0"/>
              </a:rPr>
              <a:t>default function App() {  </a:t>
            </a:r>
            <a:endParaRPr lang="en-US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</a:rPr>
              <a:t>   return </a:t>
            </a:r>
            <a:r>
              <a:rPr lang="en-US" dirty="0">
                <a:latin typeface="Arial" panose="020B0604020202020204" pitchFamily="34" charset="0"/>
              </a:rPr>
              <a:t>(    </a:t>
            </a:r>
            <a:endParaRPr lang="en-US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</a:rPr>
              <a:t>      &lt;</a:t>
            </a:r>
            <a:r>
              <a:rPr lang="en-US" dirty="0" err="1">
                <a:latin typeface="Arial" panose="020B0604020202020204" pitchFamily="34" charset="0"/>
              </a:rPr>
              <a:t>NavigationContainer</a:t>
            </a:r>
            <a:r>
              <a:rPr lang="en-US" dirty="0">
                <a:latin typeface="Arial" panose="020B0604020202020204" pitchFamily="34" charset="0"/>
              </a:rPr>
              <a:t>&gt;      </a:t>
            </a:r>
            <a:endParaRPr lang="en-US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&lt;</a:t>
            </a:r>
            <a:r>
              <a:rPr lang="en-US" dirty="0" err="1">
                <a:latin typeface="Arial" panose="020B0604020202020204" pitchFamily="34" charset="0"/>
              </a:rPr>
              <a:t>Tab.Navigator</a:t>
            </a:r>
            <a:r>
              <a:rPr lang="en-US" dirty="0">
                <a:latin typeface="Arial" panose="020B0604020202020204" pitchFamily="34" charset="0"/>
              </a:rPr>
              <a:t>&gt;        </a:t>
            </a:r>
            <a:endParaRPr lang="en-US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   &lt;</a:t>
            </a:r>
            <a:r>
              <a:rPr lang="en-US" dirty="0" err="1">
                <a:latin typeface="Arial" panose="020B0604020202020204" pitchFamily="34" charset="0"/>
              </a:rPr>
              <a:t>Tab.Screen</a:t>
            </a:r>
            <a:r>
              <a:rPr lang="en-US" dirty="0">
                <a:latin typeface="Arial" panose="020B0604020202020204" pitchFamily="34" charset="0"/>
              </a:rPr>
              <a:t> name="Home" component={</a:t>
            </a:r>
            <a:r>
              <a:rPr lang="en-US" dirty="0" err="1">
                <a:latin typeface="Arial" panose="020B0604020202020204" pitchFamily="34" charset="0"/>
              </a:rPr>
              <a:t>HomeStack</a:t>
            </a:r>
            <a:r>
              <a:rPr lang="en-US" dirty="0">
                <a:latin typeface="Arial" panose="020B0604020202020204" pitchFamily="34" charset="0"/>
              </a:rPr>
              <a:t>} /&gt;        </a:t>
            </a:r>
            <a:r>
              <a:rPr lang="en-US" dirty="0" smtClean="0">
                <a:latin typeface="Arial" panose="020B0604020202020204" pitchFamily="34" charset="0"/>
              </a:rPr>
              <a:t>	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   &lt;</a:t>
            </a:r>
            <a:r>
              <a:rPr lang="en-US" dirty="0" err="1">
                <a:latin typeface="Arial" panose="020B0604020202020204" pitchFamily="34" charset="0"/>
              </a:rPr>
              <a:t>Tab.Screen</a:t>
            </a:r>
            <a:r>
              <a:rPr lang="en-US" dirty="0">
                <a:latin typeface="Arial" panose="020B0604020202020204" pitchFamily="34" charset="0"/>
              </a:rPr>
              <a:t> name="Profile" component={</a:t>
            </a:r>
            <a:r>
              <a:rPr lang="en-US" dirty="0" err="1">
                <a:latin typeface="Arial" panose="020B0604020202020204" pitchFamily="34" charset="0"/>
              </a:rPr>
              <a:t>ProfileScreen</a:t>
            </a:r>
            <a:r>
              <a:rPr lang="en-US" dirty="0">
                <a:latin typeface="Arial" panose="020B0604020202020204" pitchFamily="34" charset="0"/>
              </a:rPr>
              <a:t>} /&gt;      </a:t>
            </a:r>
            <a:endParaRPr lang="en-US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&lt;/</a:t>
            </a:r>
            <a:r>
              <a:rPr lang="en-US" dirty="0" err="1">
                <a:latin typeface="Arial" panose="020B0604020202020204" pitchFamily="34" charset="0"/>
              </a:rPr>
              <a:t>Tab.Navigator</a:t>
            </a:r>
            <a:r>
              <a:rPr lang="en-US" dirty="0">
                <a:latin typeface="Arial" panose="020B0604020202020204" pitchFamily="34" charset="0"/>
              </a:rPr>
              <a:t>&gt;    </a:t>
            </a:r>
            <a:endParaRPr lang="en-US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</a:rPr>
              <a:t>       &lt;/</a:t>
            </a:r>
            <a:r>
              <a:rPr lang="en-US" dirty="0" err="1">
                <a:latin typeface="Arial" panose="020B0604020202020204" pitchFamily="34" charset="0"/>
              </a:rPr>
              <a:t>NavigationContainer</a:t>
            </a:r>
            <a:r>
              <a:rPr lang="en-US" dirty="0">
                <a:latin typeface="Arial" panose="020B0604020202020204" pitchFamily="34" charset="0"/>
              </a:rPr>
              <a:t>&gt;  </a:t>
            </a:r>
            <a:endParaRPr lang="en-US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);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}</a:t>
            </a:r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43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-600162"/>
            <a:ext cx="10058400" cy="1450757"/>
          </a:xfrm>
        </p:spPr>
        <p:txBody>
          <a:bodyPr>
            <a:normAutofit/>
          </a:bodyPr>
          <a:lstStyle/>
          <a:p>
            <a:r>
              <a:rPr lang="ru-RU" dirty="0" smtClean="0"/>
              <a:t>Навигация в </a:t>
            </a:r>
            <a:r>
              <a:rPr lang="ru-RU" dirty="0"/>
              <a:t>новостном приложении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229508"/>
            <a:ext cx="10058400" cy="4023360"/>
          </a:xfrm>
        </p:spPr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Переход между </a:t>
            </a:r>
            <a:r>
              <a:rPr lang="ru-RU" sz="2400" dirty="0"/>
              <a:t>списком новостей и деталями статьи.</a:t>
            </a:r>
            <a:endParaRPr lang="ru-RU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23407" y="1672135"/>
            <a:ext cx="11406146" cy="25853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 smtClean="0"/>
              <a:t>//</a:t>
            </a:r>
            <a:r>
              <a:rPr lang="ru-RU" b="1" dirty="0" smtClean="0"/>
              <a:t>Создание </a:t>
            </a:r>
            <a:r>
              <a:rPr lang="ru-RU" b="1" dirty="0"/>
              <a:t>экранов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import { Button } from 'react-native</a:t>
            </a:r>
            <a:r>
              <a:rPr lang="en-US" dirty="0" smtClean="0">
                <a:latin typeface="Arial" panose="020B0604020202020204" pitchFamily="34" charset="0"/>
              </a:rPr>
              <a:t>';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export </a:t>
            </a:r>
            <a:r>
              <a:rPr lang="en-US" dirty="0">
                <a:latin typeface="Arial" panose="020B0604020202020204" pitchFamily="34" charset="0"/>
              </a:rPr>
              <a:t>default function </a:t>
            </a:r>
            <a:r>
              <a:rPr lang="en-US" dirty="0" err="1">
                <a:latin typeface="Arial" panose="020B0604020202020204" pitchFamily="34" charset="0"/>
              </a:rPr>
              <a:t>NewsListScreen</a:t>
            </a:r>
            <a:r>
              <a:rPr lang="en-US" dirty="0">
                <a:latin typeface="Arial" panose="020B0604020202020204" pitchFamily="34" charset="0"/>
              </a:rPr>
              <a:t>({ navigation }) {  </a:t>
            </a:r>
            <a:endParaRPr lang="en-US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    return </a:t>
            </a:r>
            <a:r>
              <a:rPr lang="en-US" dirty="0">
                <a:latin typeface="Arial" panose="020B0604020202020204" pitchFamily="34" charset="0"/>
              </a:rPr>
              <a:t>(    </a:t>
            </a:r>
            <a:endParaRPr lang="en-US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</a:rPr>
              <a:t>      &lt;</a:t>
            </a:r>
            <a:r>
              <a:rPr lang="en-US" dirty="0">
                <a:latin typeface="Arial" panose="020B0604020202020204" pitchFamily="34" charset="0"/>
              </a:rPr>
              <a:t>Button title="</a:t>
            </a:r>
            <a:r>
              <a:rPr lang="ru-RU" dirty="0">
                <a:latin typeface="Arial" panose="020B0604020202020204" pitchFamily="34" charset="0"/>
              </a:rPr>
              <a:t>Открыть статью" </a:t>
            </a:r>
            <a:r>
              <a:rPr lang="en-US" dirty="0" err="1">
                <a:latin typeface="Arial" panose="020B0604020202020204" pitchFamily="34" charset="0"/>
              </a:rPr>
              <a:t>onPress</a:t>
            </a:r>
            <a:r>
              <a:rPr lang="en-US" dirty="0">
                <a:latin typeface="Arial" panose="020B0604020202020204" pitchFamily="34" charset="0"/>
              </a:rPr>
              <a:t>={() =&gt; </a:t>
            </a:r>
            <a:r>
              <a:rPr lang="en-US" dirty="0" err="1">
                <a:latin typeface="Arial" panose="020B0604020202020204" pitchFamily="34" charset="0"/>
              </a:rPr>
              <a:t>navigation.navigate</a:t>
            </a:r>
            <a:r>
              <a:rPr lang="en-US" dirty="0">
                <a:latin typeface="Arial" panose="020B0604020202020204" pitchFamily="34" charset="0"/>
              </a:rPr>
              <a:t>('</a:t>
            </a:r>
            <a:r>
              <a:rPr lang="en-US" dirty="0" err="1">
                <a:latin typeface="Arial" panose="020B0604020202020204" pitchFamily="34" charset="0"/>
              </a:rPr>
              <a:t>ArticleDetails</a:t>
            </a:r>
            <a:r>
              <a:rPr lang="en-US" dirty="0">
                <a:latin typeface="Arial" panose="020B0604020202020204" pitchFamily="34" charset="0"/>
              </a:rPr>
              <a:t>', { </a:t>
            </a:r>
            <a:r>
              <a:rPr lang="en-US" dirty="0" err="1">
                <a:latin typeface="Arial" panose="020B0604020202020204" pitchFamily="34" charset="0"/>
              </a:rPr>
              <a:t>articleId</a:t>
            </a:r>
            <a:r>
              <a:rPr lang="en-US" dirty="0">
                <a:latin typeface="Arial" panose="020B0604020202020204" pitchFamily="34" charset="0"/>
              </a:rPr>
              <a:t>: 1 })} /&gt;  </a:t>
            </a:r>
            <a:endParaRPr lang="en-US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);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}</a:t>
            </a: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23407" y="4272677"/>
            <a:ext cx="11406146" cy="25853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// </a:t>
            </a:r>
            <a:r>
              <a:rPr lang="en-US" b="1" dirty="0" smtClean="0"/>
              <a:t>ArticleDetailsScreen.js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import { Button } from 'react-native</a:t>
            </a:r>
            <a:r>
              <a:rPr lang="en-US" dirty="0" smtClean="0">
                <a:latin typeface="Arial" panose="020B0604020202020204" pitchFamily="34" charset="0"/>
              </a:rPr>
              <a:t>';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export </a:t>
            </a:r>
            <a:r>
              <a:rPr lang="en-US" dirty="0">
                <a:latin typeface="Arial" panose="020B0604020202020204" pitchFamily="34" charset="0"/>
              </a:rPr>
              <a:t>default function </a:t>
            </a:r>
            <a:r>
              <a:rPr lang="en-US" dirty="0" err="1">
                <a:latin typeface="Arial" panose="020B0604020202020204" pitchFamily="34" charset="0"/>
              </a:rPr>
              <a:t>NewsListScreen</a:t>
            </a:r>
            <a:r>
              <a:rPr lang="en-US" dirty="0">
                <a:latin typeface="Arial" panose="020B0604020202020204" pitchFamily="34" charset="0"/>
              </a:rPr>
              <a:t>({ navigation }) {  </a:t>
            </a:r>
            <a:endParaRPr lang="en-US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</a:rPr>
              <a:t>   return </a:t>
            </a:r>
            <a:r>
              <a:rPr lang="en-US" dirty="0">
                <a:latin typeface="Arial" panose="020B0604020202020204" pitchFamily="34" charset="0"/>
              </a:rPr>
              <a:t>(    </a:t>
            </a:r>
            <a:endParaRPr lang="en-US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</a:rPr>
              <a:t>      &lt;</a:t>
            </a:r>
            <a:r>
              <a:rPr lang="en-US" dirty="0">
                <a:latin typeface="Arial" panose="020B0604020202020204" pitchFamily="34" charset="0"/>
              </a:rPr>
              <a:t>Button title="</a:t>
            </a:r>
            <a:r>
              <a:rPr lang="ru-RU" dirty="0">
                <a:latin typeface="Arial" panose="020B0604020202020204" pitchFamily="34" charset="0"/>
              </a:rPr>
              <a:t>Открыть статью" </a:t>
            </a:r>
            <a:r>
              <a:rPr lang="en-US" dirty="0" err="1">
                <a:latin typeface="Arial" panose="020B0604020202020204" pitchFamily="34" charset="0"/>
              </a:rPr>
              <a:t>onPress</a:t>
            </a:r>
            <a:r>
              <a:rPr lang="en-US" dirty="0">
                <a:latin typeface="Arial" panose="020B0604020202020204" pitchFamily="34" charset="0"/>
              </a:rPr>
              <a:t>={() =&gt; </a:t>
            </a:r>
            <a:r>
              <a:rPr lang="en-US" dirty="0" err="1">
                <a:latin typeface="Arial" panose="020B0604020202020204" pitchFamily="34" charset="0"/>
              </a:rPr>
              <a:t>navigation.navigate</a:t>
            </a:r>
            <a:r>
              <a:rPr lang="en-US" dirty="0">
                <a:latin typeface="Arial" panose="020B0604020202020204" pitchFamily="34" charset="0"/>
              </a:rPr>
              <a:t>('</a:t>
            </a:r>
            <a:r>
              <a:rPr lang="en-US" dirty="0" err="1">
                <a:latin typeface="Arial" panose="020B0604020202020204" pitchFamily="34" charset="0"/>
              </a:rPr>
              <a:t>ArticleDetails</a:t>
            </a:r>
            <a:r>
              <a:rPr lang="en-US" dirty="0">
                <a:latin typeface="Arial" panose="020B0604020202020204" pitchFamily="34" charset="0"/>
              </a:rPr>
              <a:t>', { </a:t>
            </a:r>
            <a:r>
              <a:rPr lang="en-US" dirty="0" err="1">
                <a:latin typeface="Arial" panose="020B0604020202020204" pitchFamily="34" charset="0"/>
              </a:rPr>
              <a:t>articleId</a:t>
            </a:r>
            <a:r>
              <a:rPr lang="en-US" dirty="0">
                <a:latin typeface="Arial" panose="020B0604020202020204" pitchFamily="34" charset="0"/>
              </a:rPr>
              <a:t>: 1 })} /&gt;  </a:t>
            </a:r>
            <a:endParaRPr lang="en-US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);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}</a:t>
            </a:r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84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Настройка </a:t>
            </a:r>
            <a:r>
              <a:rPr lang="ru-RU" dirty="0" err="1"/>
              <a:t>Stack</a:t>
            </a:r>
            <a:r>
              <a:rPr lang="ru-RU" dirty="0"/>
              <a:t> </a:t>
            </a:r>
            <a:r>
              <a:rPr lang="ru-RU" dirty="0" err="1"/>
              <a:t>Navigator</a:t>
            </a:r>
            <a:r>
              <a:rPr lang="ru-RU" dirty="0"/>
              <a:t> для новостей</a:t>
            </a:r>
            <a:endParaRPr lang="ru-RU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23407" y="2019458"/>
            <a:ext cx="11406146" cy="34163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latin typeface="Arial" panose="020B0604020202020204" pitchFamily="34" charset="0"/>
              </a:rPr>
              <a:t>const</a:t>
            </a:r>
            <a:r>
              <a:rPr lang="en-US" dirty="0">
                <a:latin typeface="Arial" panose="020B0604020202020204" pitchFamily="34" charset="0"/>
              </a:rPr>
              <a:t> Stack = </a:t>
            </a:r>
            <a:r>
              <a:rPr lang="en-US" dirty="0" err="1">
                <a:latin typeface="Arial" panose="020B0604020202020204" pitchFamily="34" charset="0"/>
              </a:rPr>
              <a:t>createNativeStackNavigator</a:t>
            </a:r>
            <a:r>
              <a:rPr lang="en-US" dirty="0" smtClean="0">
                <a:latin typeface="Arial" panose="020B0604020202020204" pitchFamily="34" charset="0"/>
              </a:rPr>
              <a:t>();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</a:rPr>
              <a:t>export </a:t>
            </a:r>
            <a:r>
              <a:rPr lang="en-US" dirty="0">
                <a:latin typeface="Arial" panose="020B0604020202020204" pitchFamily="34" charset="0"/>
              </a:rPr>
              <a:t>default function App() {  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</a:p>
          <a:p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</a:rPr>
              <a:t>   return </a:t>
            </a:r>
            <a:r>
              <a:rPr lang="en-US" dirty="0">
                <a:latin typeface="Arial" panose="020B0604020202020204" pitchFamily="34" charset="0"/>
              </a:rPr>
              <a:t>(    </a:t>
            </a:r>
            <a:endParaRPr lang="en-US" dirty="0" smtClean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</a:rPr>
              <a:t>       &lt;</a:t>
            </a:r>
            <a:r>
              <a:rPr lang="en-US" dirty="0" err="1">
                <a:latin typeface="Arial" panose="020B0604020202020204" pitchFamily="34" charset="0"/>
              </a:rPr>
              <a:t>NavigationContainer</a:t>
            </a:r>
            <a:r>
              <a:rPr lang="en-US" dirty="0">
                <a:latin typeface="Arial" panose="020B0604020202020204" pitchFamily="34" charset="0"/>
              </a:rPr>
              <a:t>&gt;      </a:t>
            </a:r>
            <a:r>
              <a:rPr lang="en-US" dirty="0" smtClean="0">
                <a:latin typeface="Arial" panose="020B0604020202020204" pitchFamily="34" charset="0"/>
              </a:rPr>
              <a:t>	</a:t>
            </a:r>
          </a:p>
          <a:p>
            <a:r>
              <a:rPr lang="en-US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&lt;</a:t>
            </a:r>
            <a:r>
              <a:rPr lang="en-US" dirty="0" err="1">
                <a:latin typeface="Arial" panose="020B0604020202020204" pitchFamily="34" charset="0"/>
              </a:rPr>
              <a:t>Stack.Navigator</a:t>
            </a:r>
            <a:r>
              <a:rPr lang="en-US" dirty="0">
                <a:latin typeface="Arial" panose="020B0604020202020204" pitchFamily="34" charset="0"/>
              </a:rPr>
              <a:t>&gt;        </a:t>
            </a:r>
            <a:endParaRPr lang="en-US" dirty="0" smtClean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     &lt;</a:t>
            </a:r>
            <a:r>
              <a:rPr lang="en-US" dirty="0" err="1">
                <a:latin typeface="Arial" panose="020B0604020202020204" pitchFamily="34" charset="0"/>
              </a:rPr>
              <a:t>Stack.Screen</a:t>
            </a:r>
            <a:r>
              <a:rPr lang="en-US" dirty="0">
                <a:latin typeface="Arial" panose="020B0604020202020204" pitchFamily="34" charset="0"/>
              </a:rPr>
              <a:t> name="</a:t>
            </a:r>
            <a:r>
              <a:rPr lang="en-US" dirty="0" err="1">
                <a:latin typeface="Arial" panose="020B0604020202020204" pitchFamily="34" charset="0"/>
              </a:rPr>
              <a:t>NewsList</a:t>
            </a:r>
            <a:r>
              <a:rPr lang="en-US" dirty="0">
                <a:latin typeface="Arial" panose="020B0604020202020204" pitchFamily="34" charset="0"/>
              </a:rPr>
              <a:t>" component={</a:t>
            </a:r>
            <a:r>
              <a:rPr lang="en-US" dirty="0" err="1">
                <a:latin typeface="Arial" panose="020B0604020202020204" pitchFamily="34" charset="0"/>
              </a:rPr>
              <a:t>NewsListScreen</a:t>
            </a:r>
            <a:r>
              <a:rPr lang="en-US" dirty="0">
                <a:latin typeface="Arial" panose="020B0604020202020204" pitchFamily="34" charset="0"/>
              </a:rPr>
              <a:t>} /&gt;        </a:t>
            </a:r>
            <a:endParaRPr lang="en-US" dirty="0" smtClean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     &lt;</a:t>
            </a:r>
            <a:r>
              <a:rPr lang="en-US" dirty="0" err="1">
                <a:latin typeface="Arial" panose="020B0604020202020204" pitchFamily="34" charset="0"/>
              </a:rPr>
              <a:t>Stack.Screen</a:t>
            </a:r>
            <a:r>
              <a:rPr lang="en-US" dirty="0">
                <a:latin typeface="Arial" panose="020B0604020202020204" pitchFamily="34" charset="0"/>
              </a:rPr>
              <a:t> name="</a:t>
            </a:r>
            <a:r>
              <a:rPr lang="en-US" dirty="0" err="1">
                <a:latin typeface="Arial" panose="020B0604020202020204" pitchFamily="34" charset="0"/>
              </a:rPr>
              <a:t>ArticleDetails</a:t>
            </a:r>
            <a:r>
              <a:rPr lang="en-US" dirty="0">
                <a:latin typeface="Arial" panose="020B0604020202020204" pitchFamily="34" charset="0"/>
              </a:rPr>
              <a:t>" component={</a:t>
            </a:r>
            <a:r>
              <a:rPr lang="en-US" dirty="0" err="1">
                <a:latin typeface="Arial" panose="020B0604020202020204" pitchFamily="34" charset="0"/>
              </a:rPr>
              <a:t>ArticleDetailsScreen</a:t>
            </a:r>
            <a:r>
              <a:rPr lang="en-US" dirty="0">
                <a:latin typeface="Arial" panose="020B0604020202020204" pitchFamily="34" charset="0"/>
              </a:rPr>
              <a:t>} /&gt;      </a:t>
            </a:r>
            <a:endParaRPr lang="en-US" dirty="0" smtClean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&lt;/</a:t>
            </a:r>
            <a:r>
              <a:rPr lang="en-US" dirty="0" err="1">
                <a:latin typeface="Arial" panose="020B0604020202020204" pitchFamily="34" charset="0"/>
              </a:rPr>
              <a:t>Stack.Navigator</a:t>
            </a:r>
            <a:r>
              <a:rPr lang="en-US" dirty="0">
                <a:latin typeface="Arial" panose="020B0604020202020204" pitchFamily="34" charset="0"/>
              </a:rPr>
              <a:t>&gt;    </a:t>
            </a:r>
            <a:endParaRPr lang="en-US" dirty="0" smtClean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</a:rPr>
              <a:t>       &lt;/</a:t>
            </a:r>
            <a:r>
              <a:rPr lang="en-US" dirty="0" err="1">
                <a:latin typeface="Arial" panose="020B0604020202020204" pitchFamily="34" charset="0"/>
              </a:rPr>
              <a:t>NavigationContainer</a:t>
            </a:r>
            <a:r>
              <a:rPr lang="en-US" dirty="0">
                <a:latin typeface="Arial" panose="020B0604020202020204" pitchFamily="34" charset="0"/>
              </a:rPr>
              <a:t>&gt;  </a:t>
            </a:r>
            <a:endParaRPr lang="en-US" dirty="0" smtClean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</a:rPr>
              <a:t>);</a:t>
            </a:r>
          </a:p>
          <a:p>
            <a:r>
              <a:rPr lang="en-US" dirty="0" smtClean="0">
                <a:latin typeface="Arial" panose="020B0604020202020204" pitchFamily="34" charset="0"/>
              </a:rPr>
              <a:t>}</a:t>
            </a:r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0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277813">
              <a:buFont typeface="+mj-lt"/>
              <a:buAutoNum type="arabicPeriod"/>
            </a:pPr>
            <a:r>
              <a:rPr lang="ru-RU" dirty="0"/>
              <a:t>Основы навигации в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 smtClean="0"/>
              <a:t>Native</a:t>
            </a:r>
            <a:endParaRPr lang="ru-RU" dirty="0" smtClean="0"/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Настройка </a:t>
            </a:r>
            <a:r>
              <a:rPr lang="en-US" dirty="0"/>
              <a:t>react-navigation </a:t>
            </a:r>
            <a:r>
              <a:rPr lang="ru-RU" dirty="0"/>
              <a:t>в </a:t>
            </a:r>
            <a:r>
              <a:rPr lang="ru-RU" dirty="0" smtClean="0"/>
              <a:t>проекте</a:t>
            </a:r>
          </a:p>
          <a:p>
            <a:pPr marL="457200" indent="-277813">
              <a:buFont typeface="+mj-lt"/>
              <a:buAutoNum type="arabicPeriod"/>
            </a:pPr>
            <a:r>
              <a:rPr lang="en-US" dirty="0"/>
              <a:t>Stack Navigation (</a:t>
            </a:r>
            <a:r>
              <a:rPr lang="ru-RU" dirty="0"/>
              <a:t>стековая навигация</a:t>
            </a:r>
            <a:r>
              <a:rPr lang="ru-RU" dirty="0" smtClean="0"/>
              <a:t>)</a:t>
            </a:r>
          </a:p>
          <a:p>
            <a:pPr marL="457200" indent="-277813">
              <a:buFont typeface="+mj-lt"/>
              <a:buAutoNum type="arabicPeriod"/>
            </a:pPr>
            <a:r>
              <a:rPr lang="en-US" dirty="0"/>
              <a:t>Tab Navigation (</a:t>
            </a:r>
            <a:r>
              <a:rPr lang="ru-RU" dirty="0"/>
              <a:t>нижнее меню</a:t>
            </a:r>
            <a:r>
              <a:rPr lang="ru-RU" dirty="0" smtClean="0"/>
              <a:t>)</a:t>
            </a:r>
          </a:p>
          <a:p>
            <a:pPr marL="457200" indent="-277813">
              <a:buFont typeface="+mj-lt"/>
              <a:buAutoNum type="arabicPeriod"/>
            </a:pPr>
            <a:r>
              <a:rPr lang="en-US" dirty="0"/>
              <a:t>Drawer Navigation (</a:t>
            </a:r>
            <a:r>
              <a:rPr lang="ru-RU" dirty="0"/>
              <a:t>боковое меню</a:t>
            </a:r>
            <a:r>
              <a:rPr lang="ru-RU" dirty="0" smtClean="0"/>
              <a:t>)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Комбинированная </a:t>
            </a:r>
            <a:r>
              <a:rPr lang="ru-RU" dirty="0" smtClean="0"/>
              <a:t>навигация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Практическая часть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52009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Основы навигации в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/>
              <a:t>Native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Виды навигации:</a:t>
            </a:r>
          </a:p>
          <a:p>
            <a:pPr marL="90488" indent="357188">
              <a:buFont typeface="Arial" panose="020B0604020202020204" pitchFamily="34" charset="0"/>
              <a:buChar char="•"/>
            </a:pPr>
            <a:r>
              <a:rPr lang="ru-RU" sz="2400" b="1" dirty="0" err="1"/>
              <a:t>Stack</a:t>
            </a:r>
            <a:r>
              <a:rPr lang="ru-RU" sz="2400" b="1" dirty="0"/>
              <a:t> </a:t>
            </a:r>
            <a:r>
              <a:rPr lang="ru-RU" sz="2400" b="1" dirty="0" err="1"/>
              <a:t>Navigation</a:t>
            </a:r>
            <a:r>
              <a:rPr lang="ru-RU" sz="2400" dirty="0"/>
              <a:t> (стековая) - экраны отображаются в виде стека, можно вернуться назад.</a:t>
            </a:r>
          </a:p>
          <a:p>
            <a:pPr marL="90488" indent="357188">
              <a:buFont typeface="Arial" panose="020B0604020202020204" pitchFamily="34" charset="0"/>
              <a:buChar char="•"/>
            </a:pPr>
            <a:r>
              <a:rPr lang="ru-RU" sz="2400" b="1" dirty="0" err="1"/>
              <a:t>Tab</a:t>
            </a:r>
            <a:r>
              <a:rPr lang="ru-RU" sz="2400" b="1" dirty="0"/>
              <a:t> </a:t>
            </a:r>
            <a:r>
              <a:rPr lang="ru-RU" sz="2400" b="1" dirty="0" err="1"/>
              <a:t>Navigation</a:t>
            </a:r>
            <a:r>
              <a:rPr lang="ru-RU" sz="2400" dirty="0"/>
              <a:t> (вкладки) - нижнее или верхнее меню с переключением между экранами.</a:t>
            </a:r>
          </a:p>
          <a:p>
            <a:pPr marL="90488" indent="357188">
              <a:buFont typeface="Arial" panose="020B0604020202020204" pitchFamily="34" charset="0"/>
              <a:buChar char="•"/>
            </a:pPr>
            <a:r>
              <a:rPr lang="ru-RU" sz="2400" b="1" dirty="0" err="1"/>
              <a:t>Drawer</a:t>
            </a:r>
            <a:r>
              <a:rPr lang="ru-RU" sz="2400" b="1" dirty="0"/>
              <a:t> </a:t>
            </a:r>
            <a:r>
              <a:rPr lang="ru-RU" sz="2400" b="1" dirty="0" err="1"/>
              <a:t>Navigation</a:t>
            </a:r>
            <a:r>
              <a:rPr lang="ru-RU" sz="2400" dirty="0"/>
              <a:t> (боковое меню) - скрытое меню, которое можно вызвать </a:t>
            </a:r>
            <a:r>
              <a:rPr lang="ru-RU" sz="2400" dirty="0" err="1"/>
              <a:t>свайпом</a:t>
            </a:r>
            <a:r>
              <a:rPr lang="ru-RU" sz="2400" dirty="0"/>
              <a:t> или </a:t>
            </a:r>
            <a:r>
              <a:rPr lang="ru-RU" sz="2400" dirty="0" smtClean="0"/>
              <a:t>кнопкой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3668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Библиотека </a:t>
            </a:r>
            <a:r>
              <a:rPr lang="en-US" b="1" dirty="0"/>
              <a:t>react-navigation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1937025"/>
            <a:ext cx="10243268" cy="4119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277813" fontAlgn="base">
              <a:buFont typeface="+mj-lt"/>
              <a:buAutoNum type="arabicPeriod"/>
              <a:tabLst/>
            </a:pPr>
            <a:r>
              <a:rPr lang="ru-RU" dirty="0"/>
              <a:t>Библиотека </a:t>
            </a:r>
            <a:r>
              <a:rPr lang="ru-RU" dirty="0" err="1"/>
              <a:t>react-navigation</a:t>
            </a:r>
            <a:r>
              <a:rPr lang="ru-RU" dirty="0"/>
              <a:t> - основной инструмент для навигации в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/>
              <a:t>Native</a:t>
            </a:r>
            <a:r>
              <a:rPr lang="ru-RU" dirty="0"/>
              <a:t>. Она состоит из нескольких пакетов:</a:t>
            </a:r>
          </a:p>
          <a:p>
            <a:pPr marL="457200" marR="0" lvl="0" indent="-277813" fontAlgn="base">
              <a:buFont typeface="+mj-lt"/>
              <a:buAutoNum type="arabicPeriod"/>
              <a:tabLst/>
            </a:pPr>
            <a:r>
              <a:rPr lang="ru-RU" dirty="0"/>
              <a:t>@</a:t>
            </a:r>
            <a:r>
              <a:rPr lang="ru-RU" dirty="0" err="1"/>
              <a:t>react-navigation</a:t>
            </a:r>
            <a:r>
              <a:rPr lang="ru-RU" dirty="0"/>
              <a:t>/</a:t>
            </a:r>
            <a:r>
              <a:rPr lang="ru-RU" dirty="0" err="1"/>
              <a:t>native</a:t>
            </a:r>
            <a:r>
              <a:rPr lang="ru-RU" dirty="0"/>
              <a:t> - основной пакет.</a:t>
            </a:r>
          </a:p>
          <a:p>
            <a:pPr marL="457200" marR="0" lvl="0" indent="-277813" fontAlgn="base">
              <a:buFont typeface="+mj-lt"/>
              <a:buAutoNum type="arabicPeriod"/>
              <a:tabLst/>
            </a:pPr>
            <a:r>
              <a:rPr lang="ru-RU" dirty="0" err="1"/>
              <a:t>react-native-screens</a:t>
            </a:r>
            <a:r>
              <a:rPr lang="ru-RU" dirty="0"/>
              <a:t> - оптимизация работы экранов.</a:t>
            </a:r>
          </a:p>
          <a:p>
            <a:pPr marL="457200" marR="0" lvl="0" indent="-277813" fontAlgn="base">
              <a:buFont typeface="+mj-lt"/>
              <a:buAutoNum type="arabicPeriod"/>
              <a:tabLst/>
            </a:pPr>
            <a:r>
              <a:rPr lang="ru-RU" dirty="0" err="1"/>
              <a:t>react-native-gesture-handler</a:t>
            </a:r>
            <a:r>
              <a:rPr lang="ru-RU" dirty="0"/>
              <a:t> - обработка жестов.</a:t>
            </a:r>
          </a:p>
          <a:p>
            <a:pPr marL="457200" marR="0" lvl="0" indent="-277813" fontAlgn="base">
              <a:buFont typeface="+mj-lt"/>
              <a:buAutoNum type="arabicPeriod"/>
              <a:tabLst/>
            </a:pPr>
            <a:r>
              <a:rPr lang="ru-RU" dirty="0" err="1"/>
              <a:t>react-native-reanimated</a:t>
            </a:r>
            <a:r>
              <a:rPr lang="ru-RU" dirty="0"/>
              <a:t> - анимации переходов.</a:t>
            </a:r>
          </a:p>
          <a:p>
            <a:pPr marL="457200" marR="0" lvl="0" indent="-277813" fontAlgn="base">
              <a:buFont typeface="+mj-lt"/>
              <a:buAutoNum type="arabicPeriod"/>
              <a:tabLst/>
            </a:pPr>
            <a:r>
              <a:rPr lang="ru-RU" dirty="0" err="1"/>
              <a:t>react-native-safe-area-context</a:t>
            </a:r>
            <a:r>
              <a:rPr lang="ru-RU" dirty="0"/>
              <a:t> - работа с безопасной зоной.</a:t>
            </a:r>
          </a:p>
          <a:p>
            <a:pPr marL="457200" marR="0" lvl="0" indent="-277813" fontAlgn="base">
              <a:buFont typeface="+mj-lt"/>
              <a:buAutoNum type="arabicPeriod"/>
              <a:tabLst/>
            </a:pPr>
            <a:r>
              <a:rPr lang="ru-RU" dirty="0"/>
              <a:t>@</a:t>
            </a:r>
            <a:r>
              <a:rPr lang="ru-RU" dirty="0" err="1"/>
              <a:t>react-navigation</a:t>
            </a:r>
            <a:r>
              <a:rPr lang="ru-RU" dirty="0"/>
              <a:t>/</a:t>
            </a:r>
            <a:r>
              <a:rPr lang="ru-RU" dirty="0" err="1"/>
              <a:t>stack</a:t>
            </a:r>
            <a:r>
              <a:rPr lang="ru-RU" dirty="0"/>
              <a:t>, @</a:t>
            </a:r>
            <a:r>
              <a:rPr lang="ru-RU" dirty="0" err="1"/>
              <a:t>react-navigation</a:t>
            </a:r>
            <a:r>
              <a:rPr lang="ru-RU" dirty="0"/>
              <a:t>/</a:t>
            </a:r>
            <a:r>
              <a:rPr lang="ru-RU" dirty="0" err="1"/>
              <a:t>bottom-tabs</a:t>
            </a:r>
            <a:r>
              <a:rPr lang="ru-RU" dirty="0"/>
              <a:t>, @</a:t>
            </a:r>
            <a:r>
              <a:rPr lang="ru-RU" dirty="0" err="1"/>
              <a:t>react-navigation</a:t>
            </a:r>
            <a:r>
              <a:rPr lang="ru-RU" dirty="0"/>
              <a:t>/</a:t>
            </a:r>
            <a:r>
              <a:rPr lang="ru-RU" dirty="0" err="1"/>
              <a:t>drawer</a:t>
            </a:r>
            <a:r>
              <a:rPr lang="ru-RU" dirty="0"/>
              <a:t> - различные виды навигации.</a:t>
            </a:r>
          </a:p>
          <a:p>
            <a:pPr marL="457200" marR="0" lvl="0" indent="-277813" fontAlgn="base">
              <a:buFont typeface="+mj-lt"/>
              <a:buAutoNum type="arabicPeriod"/>
              <a:tabLst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591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Настройка </a:t>
            </a:r>
            <a:r>
              <a:rPr lang="en-US" dirty="0"/>
              <a:t>react-navigation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Установка </a:t>
            </a:r>
            <a:r>
              <a:rPr lang="ru-RU" sz="2400" b="1" dirty="0"/>
              <a:t>зависимостей</a:t>
            </a:r>
          </a:p>
          <a:p>
            <a:pPr marL="179388" indent="0">
              <a:buNone/>
            </a:pPr>
            <a:endParaRPr lang="ru-RU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97280" y="2303093"/>
            <a:ext cx="11012457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npm</a:t>
            </a:r>
            <a:r>
              <a:rPr lang="en-US" dirty="0"/>
              <a:t> install @</a:t>
            </a:r>
            <a:r>
              <a:rPr lang="en-US" dirty="0" smtClean="0"/>
              <a:t>react-navigation/native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/>
              <a:t>npm</a:t>
            </a:r>
            <a:r>
              <a:rPr lang="en-US" dirty="0" smtClean="0"/>
              <a:t> </a:t>
            </a:r>
            <a:r>
              <a:rPr lang="en-US" dirty="0"/>
              <a:t>install react-native-screens react-native-gesture-handler react-native-reanimated react-native-safe-area-context </a:t>
            </a:r>
            <a:r>
              <a:rPr lang="en-US" dirty="0" smtClean="0"/>
              <a:t>react-native-vector-icons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/>
              <a:t>npm</a:t>
            </a:r>
            <a:r>
              <a:rPr lang="en-US" dirty="0" smtClean="0"/>
              <a:t> </a:t>
            </a:r>
            <a:r>
              <a:rPr lang="en-US" dirty="0"/>
              <a:t>install @react-navigation/stack @react-navigation/bottom-tabs @react-navigation/drawer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2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Настройка </a:t>
            </a:r>
            <a:r>
              <a:rPr lang="en-US" dirty="0"/>
              <a:t>react-navigation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Добавление </a:t>
            </a:r>
            <a:r>
              <a:rPr lang="en-US" sz="2400" b="1" dirty="0" err="1"/>
              <a:t>NavigationContainer</a:t>
            </a:r>
            <a:r>
              <a:rPr lang="en-US" sz="2400" b="1" dirty="0"/>
              <a:t> </a:t>
            </a:r>
            <a:endParaRPr lang="ru-RU" sz="2400" b="1" dirty="0" smtClean="0"/>
          </a:p>
          <a:p>
            <a:r>
              <a:rPr lang="ru-RU" sz="2400" dirty="0" smtClean="0"/>
              <a:t>Компонент </a:t>
            </a:r>
            <a:r>
              <a:rPr lang="en-US" sz="2400" dirty="0" err="1"/>
              <a:t>NavigationContainer</a:t>
            </a:r>
            <a:r>
              <a:rPr lang="en-US" sz="2400" dirty="0"/>
              <a:t> - </a:t>
            </a:r>
            <a:r>
              <a:rPr lang="ru-RU" sz="2400" dirty="0"/>
              <a:t>это корневой компонент навигации:</a:t>
            </a:r>
            <a:endParaRPr lang="ru-RU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97281" y="2883456"/>
            <a:ext cx="10058400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React from 'react</a:t>
            </a:r>
            <a:r>
              <a:rPr lang="en-US" dirty="0" smtClean="0"/>
              <a:t>';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import </a:t>
            </a:r>
            <a:r>
              <a:rPr lang="en-US" dirty="0"/>
              <a:t>{ </a:t>
            </a:r>
            <a:r>
              <a:rPr lang="en-US" dirty="0" err="1"/>
              <a:t>NavigationContainer</a:t>
            </a:r>
            <a:r>
              <a:rPr lang="en-US" dirty="0"/>
              <a:t> } from '@react-navigation/native</a:t>
            </a:r>
            <a:r>
              <a:rPr lang="en-US" dirty="0" smtClean="0"/>
              <a:t>';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export </a:t>
            </a:r>
            <a:r>
              <a:rPr lang="en-US" dirty="0"/>
              <a:t>default function App() {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en-US" dirty="0" smtClean="0"/>
              <a:t>return </a:t>
            </a:r>
            <a:r>
              <a:rPr lang="en-US" dirty="0"/>
              <a:t>(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ru-RU" dirty="0" smtClean="0"/>
              <a:t>	</a:t>
            </a:r>
            <a:r>
              <a:rPr lang="en-US" dirty="0" smtClean="0"/>
              <a:t>&lt;</a:t>
            </a:r>
            <a:r>
              <a:rPr lang="en-US" dirty="0" err="1"/>
              <a:t>NavigationContainer</a:t>
            </a:r>
            <a:r>
              <a:rPr lang="en-US" dirty="0"/>
              <a:t>&gt;  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ru-RU" dirty="0" smtClean="0"/>
              <a:t>	</a:t>
            </a:r>
            <a:r>
              <a:rPr lang="en-US" dirty="0" smtClean="0"/>
              <a:t>{/* </a:t>
            </a:r>
            <a:r>
              <a:rPr lang="ru-RU" dirty="0"/>
              <a:t>Здесь будет навигация */}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ru-RU" dirty="0" smtClean="0"/>
              <a:t>	&lt;/</a:t>
            </a:r>
            <a:r>
              <a:rPr lang="en-US" dirty="0" err="1"/>
              <a:t>NavigationContainer</a:t>
            </a:r>
            <a:r>
              <a:rPr lang="en-US" dirty="0"/>
              <a:t>&gt;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en-US" dirty="0" smtClean="0"/>
              <a:t>);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}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26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Stack Navigation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Создание </a:t>
            </a:r>
            <a:r>
              <a:rPr lang="en-US" sz="2400" b="1" dirty="0"/>
              <a:t>Stack </a:t>
            </a:r>
            <a:r>
              <a:rPr lang="en-US" sz="2400" b="1" dirty="0" smtClean="0"/>
              <a:t>Navigator</a:t>
            </a:r>
            <a:endParaRPr lang="en-US" sz="2400" b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97280" y="2251247"/>
            <a:ext cx="10058400" cy="45243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{ </a:t>
            </a:r>
            <a:r>
              <a:rPr lang="en-US" dirty="0" err="1"/>
              <a:t>createNativeStackNavigator</a:t>
            </a:r>
            <a:r>
              <a:rPr lang="en-US" dirty="0"/>
              <a:t> } from '@react-navigation/native-stack</a:t>
            </a:r>
            <a:r>
              <a:rPr lang="en-US" dirty="0" smtClean="0"/>
              <a:t>';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import </a:t>
            </a:r>
            <a:r>
              <a:rPr lang="en-US" dirty="0" err="1"/>
              <a:t>HomeScreen</a:t>
            </a:r>
            <a:r>
              <a:rPr lang="en-US" dirty="0"/>
              <a:t> from './screens/</a:t>
            </a:r>
            <a:r>
              <a:rPr lang="en-US" dirty="0" err="1"/>
              <a:t>HomeScreen</a:t>
            </a:r>
            <a:r>
              <a:rPr lang="en-US" dirty="0" smtClean="0"/>
              <a:t>';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import </a:t>
            </a:r>
            <a:r>
              <a:rPr lang="en-US" dirty="0" err="1"/>
              <a:t>DetailsScreen</a:t>
            </a:r>
            <a:r>
              <a:rPr lang="en-US" dirty="0"/>
              <a:t> from './screens/</a:t>
            </a:r>
            <a:r>
              <a:rPr lang="en-US" dirty="0" err="1"/>
              <a:t>DetailsScreen</a:t>
            </a:r>
            <a:r>
              <a:rPr lang="en-US" dirty="0" smtClean="0"/>
              <a:t>';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/>
              <a:t>Stack = </a:t>
            </a:r>
            <a:r>
              <a:rPr lang="en-US" dirty="0" err="1"/>
              <a:t>createNativeStackNavigator</a:t>
            </a:r>
            <a:r>
              <a:rPr lang="en-US" dirty="0" smtClean="0"/>
              <a:t>();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export </a:t>
            </a:r>
            <a:r>
              <a:rPr lang="en-US" dirty="0"/>
              <a:t>default function App() {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en-US" dirty="0" smtClean="0"/>
              <a:t>return </a:t>
            </a:r>
            <a:r>
              <a:rPr lang="en-US" dirty="0"/>
              <a:t>(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 </a:t>
            </a:r>
            <a:r>
              <a:rPr lang="ru-RU" dirty="0" smtClean="0"/>
              <a:t>        </a:t>
            </a:r>
            <a:r>
              <a:rPr lang="en-US" dirty="0" smtClean="0"/>
              <a:t>&lt;</a:t>
            </a:r>
            <a:r>
              <a:rPr lang="en-US" dirty="0" err="1"/>
              <a:t>NavigationContainer</a:t>
            </a:r>
            <a:r>
              <a:rPr lang="en-US" dirty="0"/>
              <a:t>&gt;  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en-US" dirty="0" smtClean="0"/>
              <a:t>&lt;</a:t>
            </a:r>
            <a:r>
              <a:rPr lang="en-US" dirty="0" err="1"/>
              <a:t>Stack.Navigator</a:t>
            </a:r>
            <a:r>
              <a:rPr lang="en-US" dirty="0"/>
              <a:t>&gt;    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ru-RU" dirty="0" smtClean="0"/>
              <a:t>    </a:t>
            </a:r>
            <a:r>
              <a:rPr lang="en-US" dirty="0" smtClean="0"/>
              <a:t>&lt;</a:t>
            </a:r>
            <a:r>
              <a:rPr lang="en-US" dirty="0" err="1"/>
              <a:t>Stack.Screen</a:t>
            </a:r>
            <a:r>
              <a:rPr lang="en-US" dirty="0"/>
              <a:t> name="Home" component={</a:t>
            </a:r>
            <a:r>
              <a:rPr lang="en-US" dirty="0" err="1"/>
              <a:t>HomeScreen</a:t>
            </a:r>
            <a:r>
              <a:rPr lang="en-US" dirty="0"/>
              <a:t>} /&gt;    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ru-RU" dirty="0" smtClean="0"/>
              <a:t>    </a:t>
            </a:r>
            <a:r>
              <a:rPr lang="en-US" dirty="0" smtClean="0"/>
              <a:t>&lt;</a:t>
            </a:r>
            <a:r>
              <a:rPr lang="en-US" dirty="0" err="1"/>
              <a:t>Stack.Screen</a:t>
            </a:r>
            <a:r>
              <a:rPr lang="en-US" dirty="0"/>
              <a:t> name="Details" component={</a:t>
            </a:r>
            <a:r>
              <a:rPr lang="en-US" dirty="0" err="1"/>
              <a:t>DetailsScreen</a:t>
            </a:r>
            <a:r>
              <a:rPr lang="en-US" dirty="0"/>
              <a:t>} /&gt;  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 </a:t>
            </a:r>
            <a:r>
              <a:rPr lang="ru-RU" dirty="0" smtClean="0"/>
              <a:t>        	</a:t>
            </a:r>
            <a:r>
              <a:rPr lang="en-US" dirty="0" smtClean="0"/>
              <a:t>&lt;/</a:t>
            </a:r>
            <a:r>
              <a:rPr lang="en-US" dirty="0" err="1"/>
              <a:t>Stack.Navigator</a:t>
            </a:r>
            <a:r>
              <a:rPr lang="en-US" dirty="0"/>
              <a:t>&gt;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         </a:t>
            </a:r>
            <a:r>
              <a:rPr lang="en-US" dirty="0" smtClean="0"/>
              <a:t>&lt;/</a:t>
            </a:r>
            <a:r>
              <a:rPr lang="en-US" dirty="0" err="1"/>
              <a:t>NavigationContainer</a:t>
            </a:r>
            <a:r>
              <a:rPr lang="en-US" dirty="0"/>
              <a:t>&gt;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	</a:t>
            </a:r>
            <a:r>
              <a:rPr lang="en-US" dirty="0" smtClean="0"/>
              <a:t>);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}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71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Stack Navigation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Переход между экранами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97280" y="2405088"/>
            <a:ext cx="10058400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// </a:t>
            </a:r>
            <a:r>
              <a:rPr lang="en-US" dirty="0" smtClean="0"/>
              <a:t>HomeScreen.js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import </a:t>
            </a:r>
            <a:r>
              <a:rPr lang="en-US" dirty="0"/>
              <a:t>{ Button } from 'react-native</a:t>
            </a:r>
            <a:r>
              <a:rPr lang="en-US" dirty="0" smtClean="0"/>
              <a:t>';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export </a:t>
            </a:r>
            <a:r>
              <a:rPr lang="en-US" dirty="0"/>
              <a:t>default function </a:t>
            </a:r>
            <a:r>
              <a:rPr lang="en-US" dirty="0" err="1"/>
              <a:t>HomeScreen</a:t>
            </a:r>
            <a:r>
              <a:rPr lang="en-US" dirty="0"/>
              <a:t>({ navigation }) {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 </a:t>
            </a:r>
            <a:r>
              <a:rPr lang="ru-RU" dirty="0" smtClean="0"/>
              <a:t>  </a:t>
            </a:r>
            <a:r>
              <a:rPr lang="en-US" dirty="0" smtClean="0"/>
              <a:t> </a:t>
            </a:r>
            <a:r>
              <a:rPr lang="en-US" dirty="0"/>
              <a:t>return (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en-US" dirty="0" smtClean="0"/>
              <a:t>&lt;</a:t>
            </a:r>
            <a:r>
              <a:rPr lang="en-US" dirty="0"/>
              <a:t>Button title="</a:t>
            </a:r>
            <a:r>
              <a:rPr lang="ru-RU" dirty="0"/>
              <a:t>Перейти к деталям" </a:t>
            </a:r>
            <a:r>
              <a:rPr lang="en-US" dirty="0" err="1"/>
              <a:t>onPress</a:t>
            </a:r>
            <a:r>
              <a:rPr lang="en-US" dirty="0"/>
              <a:t>={() =&gt; </a:t>
            </a:r>
            <a:r>
              <a:rPr lang="en-US" dirty="0" err="1"/>
              <a:t>navigation.navigate</a:t>
            </a:r>
            <a:r>
              <a:rPr lang="en-US" dirty="0"/>
              <a:t>('Details')} /&gt;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en-US" dirty="0" smtClean="0"/>
              <a:t>);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}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44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Tab </a:t>
            </a:r>
            <a:r>
              <a:rPr lang="en-US" dirty="0" smtClean="0"/>
              <a:t>Navigation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Создание </a:t>
            </a:r>
            <a:r>
              <a:rPr lang="en-US" sz="2400" b="1" dirty="0"/>
              <a:t>Tab Navigation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97280" y="2251252"/>
            <a:ext cx="10058400" cy="45243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{ </a:t>
            </a:r>
            <a:r>
              <a:rPr lang="en-US" dirty="0" err="1"/>
              <a:t>createBottomTabNavigator</a:t>
            </a:r>
            <a:r>
              <a:rPr lang="en-US" dirty="0"/>
              <a:t> } from '@react-navigation/bottom-tabs</a:t>
            </a:r>
            <a:r>
              <a:rPr lang="en-US" dirty="0" smtClean="0"/>
              <a:t>';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import </a:t>
            </a:r>
            <a:r>
              <a:rPr lang="en-US" dirty="0" err="1"/>
              <a:t>HomeScreen</a:t>
            </a:r>
            <a:r>
              <a:rPr lang="en-US" dirty="0"/>
              <a:t> from './screens/</a:t>
            </a:r>
            <a:r>
              <a:rPr lang="en-US" dirty="0" err="1"/>
              <a:t>HomeScreen</a:t>
            </a:r>
            <a:r>
              <a:rPr lang="en-US" dirty="0" smtClean="0"/>
              <a:t>';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import </a:t>
            </a:r>
            <a:r>
              <a:rPr lang="en-US" dirty="0" err="1"/>
              <a:t>ProfileScreen</a:t>
            </a:r>
            <a:r>
              <a:rPr lang="en-US" dirty="0"/>
              <a:t> from './screens/</a:t>
            </a:r>
            <a:r>
              <a:rPr lang="en-US" dirty="0" err="1"/>
              <a:t>ProfileScreen</a:t>
            </a:r>
            <a:r>
              <a:rPr lang="en-US" dirty="0" smtClean="0"/>
              <a:t>';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/>
              <a:t>Tab = </a:t>
            </a:r>
            <a:r>
              <a:rPr lang="en-US" dirty="0" err="1"/>
              <a:t>createBottomTabNavigator</a:t>
            </a:r>
            <a:r>
              <a:rPr lang="en-US" dirty="0" smtClean="0"/>
              <a:t>();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export </a:t>
            </a:r>
            <a:r>
              <a:rPr lang="en-US" dirty="0"/>
              <a:t>default function App() {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en-US" dirty="0" smtClean="0"/>
              <a:t>return </a:t>
            </a:r>
            <a:r>
              <a:rPr lang="en-US" dirty="0"/>
              <a:t>(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 </a:t>
            </a:r>
            <a:r>
              <a:rPr lang="ru-RU" dirty="0" smtClean="0"/>
              <a:t>       </a:t>
            </a:r>
            <a:r>
              <a:rPr lang="en-US" dirty="0" smtClean="0"/>
              <a:t>&lt;</a:t>
            </a:r>
            <a:r>
              <a:rPr lang="en-US" dirty="0" err="1"/>
              <a:t>NavigationContainer</a:t>
            </a:r>
            <a:r>
              <a:rPr lang="en-US" dirty="0"/>
              <a:t>&gt;  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               </a:t>
            </a:r>
            <a:r>
              <a:rPr lang="en-US" dirty="0" smtClean="0"/>
              <a:t>&lt;</a:t>
            </a:r>
            <a:r>
              <a:rPr lang="en-US" dirty="0" err="1"/>
              <a:t>Tab.Navigator</a:t>
            </a:r>
            <a:r>
              <a:rPr lang="en-US" dirty="0"/>
              <a:t>&gt;    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en-US" dirty="0" smtClean="0"/>
              <a:t>&lt;</a:t>
            </a:r>
            <a:r>
              <a:rPr lang="en-US" dirty="0" err="1"/>
              <a:t>Tab.Screen</a:t>
            </a:r>
            <a:r>
              <a:rPr lang="en-US" dirty="0"/>
              <a:t> name="Home" component={</a:t>
            </a:r>
            <a:r>
              <a:rPr lang="en-US" dirty="0" err="1"/>
              <a:t>HomeScreen</a:t>
            </a:r>
            <a:r>
              <a:rPr lang="en-US" dirty="0"/>
              <a:t>} /&gt;    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en-US" dirty="0" smtClean="0"/>
              <a:t>&lt;</a:t>
            </a:r>
            <a:r>
              <a:rPr lang="en-US" dirty="0" err="1"/>
              <a:t>Tab.Screen</a:t>
            </a:r>
            <a:r>
              <a:rPr lang="en-US" dirty="0"/>
              <a:t> name="Profile" component={</a:t>
            </a:r>
            <a:r>
              <a:rPr lang="en-US" dirty="0" err="1"/>
              <a:t>ProfileScreen</a:t>
            </a:r>
            <a:r>
              <a:rPr lang="en-US" dirty="0"/>
              <a:t>} /&gt;  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 </a:t>
            </a:r>
            <a:r>
              <a:rPr lang="ru-RU" dirty="0" smtClean="0"/>
              <a:t>              </a:t>
            </a:r>
            <a:r>
              <a:rPr lang="en-US" dirty="0" smtClean="0"/>
              <a:t>&lt;/</a:t>
            </a:r>
            <a:r>
              <a:rPr lang="en-US" dirty="0" err="1"/>
              <a:t>Tab.Navigator</a:t>
            </a:r>
            <a:r>
              <a:rPr lang="en-US" dirty="0"/>
              <a:t>&gt;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 </a:t>
            </a:r>
            <a:r>
              <a:rPr lang="ru-RU" dirty="0" smtClean="0"/>
              <a:t>       </a:t>
            </a:r>
            <a:r>
              <a:rPr lang="en-US" dirty="0" smtClean="0"/>
              <a:t>&lt;/</a:t>
            </a:r>
            <a:r>
              <a:rPr lang="en-US" dirty="0" err="1"/>
              <a:t>NavigationContainer</a:t>
            </a:r>
            <a:r>
              <a:rPr lang="en-US" dirty="0"/>
              <a:t>&gt;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	</a:t>
            </a:r>
            <a:r>
              <a:rPr lang="en-US" dirty="0" smtClean="0"/>
              <a:t>);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}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53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444</TotalTime>
  <Words>723</Words>
  <Application>Microsoft Office PowerPoint</Application>
  <PresentationFormat>Широкоэкранный</PresentationFormat>
  <Paragraphs>184</Paragraphs>
  <Slides>13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Ретро</vt:lpstr>
      <vt:lpstr>Мобильные  технологии:  Навигация внутри проекта в React Native.</vt:lpstr>
      <vt:lpstr>План</vt:lpstr>
      <vt:lpstr>Основы навигации в React Native</vt:lpstr>
      <vt:lpstr>Библиотека react-navigation</vt:lpstr>
      <vt:lpstr>Настройка react-navigation</vt:lpstr>
      <vt:lpstr>Настройка react-navigation</vt:lpstr>
      <vt:lpstr>Stack Navigation</vt:lpstr>
      <vt:lpstr>Stack Navigation</vt:lpstr>
      <vt:lpstr>Tab Navigation</vt:lpstr>
      <vt:lpstr>Drawer Navigation</vt:lpstr>
      <vt:lpstr>Комбинированная навигация</vt:lpstr>
      <vt:lpstr>Навигация в новостном приложении</vt:lpstr>
      <vt:lpstr>Настройка Stack Navigator для новостей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Мобильные  технологии: лекция 3</dc:title>
  <dc:creator>Жоламан</dc:creator>
  <cp:lastModifiedBy>Жоламан</cp:lastModifiedBy>
  <cp:revision>37</cp:revision>
  <dcterms:created xsi:type="dcterms:W3CDTF">2025-02-04T05:16:46Z</dcterms:created>
  <dcterms:modified xsi:type="dcterms:W3CDTF">2025-03-04T05:57:25Z</dcterms:modified>
</cp:coreProperties>
</file>